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F18B-2847-435C-A014-EE617AC50A99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4C11-1D35-445C-92E6-70412F9C5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86B2-01B3-4504-B068-C5B226D7337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33FD-3894-4D79-84D1-22292B3F5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511D-CFC0-4B4C-A44B-69FAAF0C6719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7998-FAFF-4A43-8274-75F68C9E1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49D8-C13A-4782-BF4C-BEB79A1A476F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EE6F-2CDC-478D-BE87-1584EDCC4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F0F4-768F-48E2-B591-B8F92AF1A99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0D7-6983-4187-A077-3DD6451A0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3964-B48B-4157-B9ED-D05F88670A9D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654C-C323-422C-8405-3AFC52510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F707-902D-4383-8DC1-477F53430882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7533-DC55-4AB6-B6E2-BAF345655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1EA2-614B-4C70-B874-F2210163B055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2176-1CEB-453C-9B6B-E81D044C0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BA2E-54D0-4327-AA6F-6B556A76A9B9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248C-E4CA-40CC-A642-0606AEEB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61CC-0CC0-455C-AEA6-0C06A71480E3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A84B-BFB9-4814-9448-25E5D304F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8D31-EDC2-4D97-9B11-A33689B0198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66BA1-54CA-4201-9D0B-BA065B25C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237122-2991-4B73-9554-C27CE8A8D92F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0E859B-DA5A-4FBC-81A9-8CA9046D6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2815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Церковно-релігійне життя </a:t>
            </a:r>
            <a:b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другій половині ХІХ ст.</a:t>
            </a:r>
            <a:b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 підприємці-благодійники</a:t>
            </a:r>
            <a:endParaRPr lang="uk-U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7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Уніатство в західноукраїнських землях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935163"/>
            <a:ext cx="7272337" cy="4389437"/>
          </a:xfrm>
        </p:spPr>
        <p:txBody>
          <a:bodyPr/>
          <a:lstStyle/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У 1872 р. в Римі поляки й українці підписали конкордат про рівноправність римо-католиків та греко-католиків.</a:t>
            </a:r>
          </a:p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У 70-80-х роках ХІХ ст. конфлікти римо-католиків та уніатів спричинили ліквідацію конкордату.</a:t>
            </a:r>
          </a:p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1871 р. на конгресі в Пешті українцям відмовили в автономії Української греко-католицької церкви.</a:t>
            </a:r>
          </a:p>
        </p:txBody>
      </p:sp>
    </p:spTree>
  </p:cSld>
  <p:clrMapOvr>
    <a:masterClrMapping/>
  </p:clrMapOvr>
  <p:transition spd="slow" advTm="1976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25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25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25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056784" cy="3354648"/>
          </a:xfrm>
        </p:spPr>
        <p:txBody>
          <a:bodyPr anchor="t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smtClean="0"/>
              <a:t>Українські підприємці-благодійники</a:t>
            </a:r>
            <a:endParaRPr lang="uk-UA" sz="6000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9750" y="4797425"/>
            <a:ext cx="7772400" cy="1509713"/>
          </a:xfrm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  <p:transition spd="slow" advTm="2469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Найвідоміші українські меценати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484313"/>
            <a:ext cx="6840537" cy="4695825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Симиренко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започаткував і профінансував Літературно-наукове товариство ім. Т. Шевченка у Львові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Родина цукрозаводчиків Терещенків та їхній зять Б. Ханенко створили в Києві музей мистецтв, що його городяни могли відвідувати безкоштовно.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Харитоненків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зводили церкви, благодійницькі установи, навчальні заклади, закладали сади й парки у Харкові та Сумах.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94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84288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Богдан Ханенко</a:t>
            </a:r>
            <a:b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(1849-1917)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133600"/>
            <a:ext cx="5616575" cy="3598863"/>
          </a:xfrm>
        </p:spPr>
        <p:txBody>
          <a:bodyPr/>
          <a:lstStyle/>
          <a:p>
            <a:pPr marL="0" indent="354013" algn="just">
              <a:buFont typeface="Wingdings 2" pitchFamily="18" charset="2"/>
              <a:buNone/>
            </a:pP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Народився на Чернігівщині. Походив з старшинсько-гетьманської родини. Освіту здобув у Москві. 1881 р. переселяється до Києва, бере активну участь в громадському житті міста. Колекціонував західноєвропейське малярство, твори ужиткового мистецтва. Похований у Видубицькому монастирі.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133600"/>
            <a:ext cx="2541588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5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-2.77778E-6 3.33333E-6 L -0.31215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1268413"/>
            <a:ext cx="8229600" cy="636587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 Б. Ханенка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075" y="2628900"/>
            <a:ext cx="5187950" cy="2933700"/>
          </a:xfrm>
        </p:spPr>
        <p:txBody>
          <a:bodyPr/>
          <a:lstStyle/>
          <a:p>
            <a:pPr marL="0" indent="354013" algn="just">
              <a:buFont typeface="Wingdings 2" pitchFamily="18" charset="2"/>
              <a:buNone/>
            </a:pP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За 40 років Б. Ханенко зібрав колекцію, яка складається з 3000 книг, 1250 полотен, скульптур, фарфору, зброї, килимів, вишивки. Для розміщення колекції було споруджено великий будинок, який став музеєм.</a:t>
            </a:r>
          </a:p>
        </p:txBody>
      </p:sp>
      <p:pic>
        <p:nvPicPr>
          <p:cNvPr id="2050" name="Picture 2" descr="C:\Users\Aksen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1025" y="2636838"/>
            <a:ext cx="30749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30900" y="4940300"/>
            <a:ext cx="253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>
                <a:latin typeface="Times New Roman" pitchFamily="18" charset="0"/>
                <a:cs typeface="Times New Roman" pitchFamily="18" charset="0"/>
              </a:rPr>
              <a:t>Музей мистецтв Богдана та Варвари Ханенків у Києві</a:t>
            </a:r>
          </a:p>
        </p:txBody>
      </p:sp>
    </p:spTree>
  </p:cSld>
  <p:clrMapOvr>
    <a:masterClrMapping/>
  </p:clrMapOvr>
  <p:transition spd="slow" advTm="117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561262" cy="3816350"/>
          </a:xfrm>
        </p:spPr>
        <p:txBody>
          <a:bodyPr/>
          <a:lstStyle/>
          <a:p>
            <a:pPr marL="0" indent="263525" algn="just">
              <a:buFont typeface="Wingdings" pitchFamily="2" charset="2"/>
              <a:buChar char="v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Попри надмірні намагання Росії нав’язати українцям православну віру та викорінити культуру українського народу українців все менше приваблювала православна церква й українське православ’я стало справжнім оплотом відродження релігійно-духовного життя, а фінансова підтримка меценатів сприяла культурному відродженню.</a:t>
            </a:r>
          </a:p>
        </p:txBody>
      </p:sp>
    </p:spTree>
  </p:cSld>
  <p:clrMapOvr>
    <a:masterClrMapping/>
  </p:clrMapOvr>
  <p:transition spd="slow" advTm="144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636587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 інформації: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http://www.google.com.ua/imgres?hl=ru&amp;client=firefox-a&amp;hs=Rlg&amp;sa=X&amp;rls=org.mozilla:ru:official&amp;biw=1440&amp;bih=770&amp;tbm=isch&amp;tbnid=363WPDye8UnFRM:&amp;imgrefurl=http://ukrainet.org/Seminaries/semin002_uk.htm&amp;docid=SL-zORxj_T0b2M&amp;imgurl=http://ukrainet.org/Images/imgsem03.jpg&amp;w=250&amp;h=270&amp;ei=VYxqUYS_KoK2PenJgMAP&amp;zoom=1&amp;ved=1t:3588,r:5,s:0,i:96&amp;iact=rc&amp;dur=447&amp;page=1&amp;tbnh=186&amp;tbnw=200&amp;start=0&amp;ndsp=9&amp;tx=75&amp;ty=114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http://www.google.com.ua/imgres?hl=ru&amp;client=firefox-a&amp;sa=X&amp;rls=org.mozilla:ru:official&amp;noj=1&amp;biw=1440&amp;bih=770&amp;tbm=isch&amp;tbnid=NIkLHwJ_Z85bJM:&amp;imgrefurl=http://ru.wikipedia.org/wiki/%25D0%25A5%25D0%25B0%25D0%25BD%25D0%25B5%25D0%25BD%25D0%25BA%25D0%25BE,_%25D0%2591%25D0%25BE%25D0%25B3%25D0%25B4%25D0%25B0%25D0%25BD_%25D0%2598%25D0%25B2%25D0%25B0%25D0%25BD%25D0%25BE%25D0%25B2%25D0%25B8%25D1%2587&amp;docid=MqVddyXrG9pQ4M&amp;imgurl=http://upload.wikimedia.org/wikipedia/commons/thumb/3/30/Bogdan_Khanenko.jpeg/200px-Bogdan_Khanenko.jpeg&amp;w=200&amp;h=249&amp;ei=eo1qUe-2Kcm0O7CfgYAM&amp;zoom=1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http://www.google.com.ua/imgres?hl=ru&amp;client=firefox-a&amp;sa=X&amp;rls=org.mozilla:ru:official&amp;noj=1&amp;biw=706&amp;bih=740&amp;tbm=isch&amp;tbnid=jRfjpQB3JvBJNM:&amp;imgrefurl=http://duh-i-litera.com/svidky-neopalymoji-kupyny-rodyna-hlaholjevyh/1840_v/&amp;docid=zgSZ990IpXEuiM&amp;imgurl=http://duh-i-litera.com/wp-content/uploads/2012/11/1840_v.gif&amp;w=567&amp;h=299&amp;ei=DY1qUYS-EsLoOoKOgbgN&amp;zoom=1&amp;ved=1t:3588,r:7,s:0,i:102&amp;iact=rc&amp;dur=1845&amp;page=1&amp;tbnh=163&amp;tbnw=309&amp;start=0&amp;ndsp=9&amp;tx=110&amp;ty=76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Підручник «Історія України 9 клас».</a:t>
            </a:r>
          </a:p>
        </p:txBody>
      </p:sp>
    </p:spTree>
  </p:cSld>
  <p:clrMapOvr>
    <a:masterClrMapping/>
  </p:clrMapOvr>
  <p:transition spd="slow" advTm="5343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15843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роботою працював Аксьонов Тарас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2825"/>
            <a:ext cx="8229600" cy="231775"/>
          </a:xfr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ransition spd="slow" advTm="31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5732463"/>
            <a:ext cx="8229600" cy="133350"/>
          </a:xfrm>
        </p:spPr>
        <p:txBody>
          <a:bodyPr/>
          <a:lstStyle/>
          <a:p>
            <a:endParaRPr lang="uk-UA" sz="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147050" cy="33115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Особливості церковно-релігійного життя в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Наддніпрянській та Західній Україні.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Діяльність підприємців-благодійників.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Ознайомитися з релігійним життям в Україні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у другій половині ХІХ ст. та українськими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підприємцями-благодійниками.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6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32765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І. Особливості релігійного життя: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Релігія Наддніпрянської України: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а) стан Російської православної церкви;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б) поширення протестантської віри;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в) Українська православна церква;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г) українські релігійні книги;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ґ) стан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римо-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та греко-католицької церкви.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Релігія західноукраїнських земель: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а) стан греко-католицької церкви;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ІІ. Українські підприємці-благодійники: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1. Найвідоміші українські меценати: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а) Богдан Ханенко;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б) діяльність Б. Ханенка.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ІІІ. Висновки.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25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75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5108104" cy="24425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mtClean="0"/>
              <a:t>Особливості релігійного життя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913" y="4005263"/>
            <a:ext cx="6553200" cy="1509712"/>
          </a:xfrm>
        </p:spPr>
        <p:txBody>
          <a:bodyPr/>
          <a:lstStyle/>
          <a:p>
            <a:pPr algn="ctr"/>
            <a:r>
              <a:rPr lang="uk-UA" sz="3200" smtClean="0"/>
              <a:t>Релігія Наддніпрянської та Західної України</a:t>
            </a:r>
          </a:p>
        </p:txBody>
      </p:sp>
    </p:spTree>
  </p:cSld>
  <p:clrMapOvr>
    <a:masterClrMapping/>
  </p:clrMapOvr>
  <p:transition spd="slow" advTm="527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720080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t">
            <a:normAutofit fontScale="90000"/>
          </a:bodyPr>
          <a:lstStyle/>
          <a:p>
            <a:pPr marL="263525" algn="ctr" fontAlgn="auto">
              <a:spcAft>
                <a:spcPts val="0"/>
              </a:spcAft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 православна церква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7818" y="2708920"/>
            <a:ext cx="7992243" cy="1512168"/>
          </a:xfrm>
        </p:spPr>
        <p:txBody>
          <a:bodyPr numCol="2" spcCol="0">
            <a:normAutofit fontScale="47500" lnSpcReduction="20000"/>
          </a:bodyPr>
          <a:lstStyle/>
          <a:p>
            <a:pPr marL="1438275" indent="-9525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Київська</a:t>
            </a:r>
          </a:p>
          <a:p>
            <a:pPr marL="1438275" indent="-9525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Чернігівська</a:t>
            </a:r>
          </a:p>
          <a:p>
            <a:pPr marL="1438275" indent="-9525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Полтавська</a:t>
            </a:r>
          </a:p>
          <a:p>
            <a:pPr marL="1438275" indent="-9525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Харківська</a:t>
            </a:r>
          </a:p>
          <a:p>
            <a:pPr marL="90488" indent="-9525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Волинська</a:t>
            </a:r>
          </a:p>
          <a:p>
            <a:pPr marL="90488" indent="-9525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Подільська</a:t>
            </a:r>
          </a:p>
          <a:p>
            <a:pPr marL="90488" indent="-9525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Катеринославська</a:t>
            </a:r>
          </a:p>
          <a:p>
            <a:pPr marL="90488" indent="-9525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Херсонська</a:t>
            </a:r>
            <a:endParaRPr lang="uk-UA" sz="5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188" y="4437063"/>
            <a:ext cx="7921625" cy="1223962"/>
          </a:xfrm>
        </p:spPr>
        <p:txBody>
          <a:bodyPr/>
          <a:lstStyle/>
          <a:p>
            <a:pPr marL="0" indent="263525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На початку ХХ ст. у Наддніпрянській Україні було 9 тис. парафій та 12 тис. священників. Титул священика призначався консисторією або передавався у спадок.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7837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      В другій половині ХІХ – на початку ХХ ст. в Україні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 діяло 8 єпархій Російської православної церкви:</a:t>
            </a:r>
            <a:endParaRPr lang="uk-UA" sz="2400"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217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96" y="404665"/>
            <a:ext cx="8305800" cy="864095"/>
          </a:xfrm>
        </p:spPr>
        <p:txBody>
          <a:bodyPr anchor="t"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Протестантська віра</a:t>
            </a:r>
            <a:endParaRPr lang="uk-UA" dirty="0"/>
          </a:p>
        </p:txBody>
      </p:sp>
      <p:pic>
        <p:nvPicPr>
          <p:cNvPr id="3" name="Picture 2" descr="E:\документи\Тарас\img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1484313"/>
            <a:ext cx="8569325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вал 24"/>
          <p:cNvSpPr/>
          <p:nvPr/>
        </p:nvSpPr>
        <p:spPr>
          <a:xfrm>
            <a:off x="4427538" y="4581525"/>
            <a:ext cx="1512887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БАПТИЗМ</a:t>
            </a:r>
            <a:endParaRPr lang="uk-UA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6425" y="4568825"/>
            <a:ext cx="15367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6425" y="4581525"/>
            <a:ext cx="15367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61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3.7037E-6 L -0.31892 -0.259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4323 -0.330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9826 -0.215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708025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православна церква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803400"/>
            <a:ext cx="5238750" cy="2649538"/>
          </a:xfrm>
        </p:spPr>
        <p:txBody>
          <a:bodyPr/>
          <a:lstStyle/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Попри заборони Київська духовна академія, духовні семінарії ставали осередками відродження релігійно-духовного життя України.</a:t>
            </a:r>
          </a:p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Священики-патріоти створювали українські гуртки, вивчали історію, літературу, етнографію України.</a:t>
            </a:r>
          </a:p>
          <a:p>
            <a:pPr marL="0" indent="354013" algn="just">
              <a:buFont typeface="Wingdings 2" pitchFamily="18" charset="2"/>
              <a:buNone/>
            </a:pPr>
            <a:endParaRPr lang="uk-UA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ksen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341438"/>
            <a:ext cx="251936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8338" y="4508500"/>
            <a:ext cx="77501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 algn="just"/>
            <a:r>
              <a:rPr lang="uk-UA" sz="2400">
                <a:latin typeface="Times New Roman" pitchFamily="18" charset="0"/>
                <a:cs typeface="Times New Roman" pitchFamily="18" charset="0"/>
              </a:rPr>
              <a:t>Родини духовенства дали Україні таких видатних людей, як С. Руданський, І. Нечуй-Левицький,                М. Грушевський, П. Житецький, О. Кістяківський,          Ю. Січинський, В. Біднов, О. Лотоцькй, С. Єфремов,      В. Щербаківський.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9175" y="4062413"/>
            <a:ext cx="254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Times New Roman" pitchFamily="18" charset="0"/>
                <a:cs typeface="Times New Roman" pitchFamily="18" charset="0"/>
              </a:rPr>
              <a:t>Київська духовна академія</a:t>
            </a:r>
          </a:p>
        </p:txBody>
      </p:sp>
    </p:spTree>
  </p:cSld>
  <p:clrMapOvr>
    <a:masterClrMapping/>
  </p:clrMapOvr>
  <p:transition spd="slow" advTm="268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 релігійні книги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484313"/>
            <a:ext cx="7489825" cy="2736850"/>
          </a:xfrm>
        </p:spPr>
        <p:txBody>
          <a:bodyPr/>
          <a:lstStyle/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Русифікація України викликала спроби перекласти богослужбові книги українською мовою. переклад Біблії та Євангелія здійснювали П. Куліш з І. Пулюєм.</a:t>
            </a:r>
          </a:p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1869 р. у Львові надрукували «П’ять книг Мойсея», а 1871 р. у Відні – переклад Євангелія. Але через заборону царського уряду в Наддніпрянську Україну видання не надійшли.</a:t>
            </a:r>
          </a:p>
          <a:p>
            <a:pPr marL="0" indent="354013" algn="just">
              <a:buFont typeface="Wingdings 2" pitchFamily="18" charset="2"/>
              <a:buNone/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ksen\Download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137025"/>
            <a:ext cx="298926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46475" y="6046788"/>
            <a:ext cx="201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Євангеліє П. Куліша</a:t>
            </a:r>
          </a:p>
        </p:txBody>
      </p:sp>
    </p:spTree>
  </p:cSld>
  <p:clrMapOvr>
    <a:masterClrMapping/>
  </p:clrMapOvr>
  <p:transition spd="slow" advTm="1781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Римо-католицька та греко-католицька церкви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700213"/>
            <a:ext cx="6697663" cy="3673475"/>
          </a:xfrm>
        </p:spPr>
        <p:txBody>
          <a:bodyPr/>
          <a:lstStyle/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Після повстання 1863 р. російський уряд обмежував вплив </a:t>
            </a:r>
            <a:r>
              <a:rPr lang="uk-UA" sz="2400" smtClean="0"/>
              <a:t>римо-католицької та греко-католицької церков.</a:t>
            </a:r>
          </a:p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У 1863 р. було зібрано підписи про навернення українців Холмщини та Підляшшя до православ’я – російський уряд офіційно ліквідував греко-католицьку церкву.</a:t>
            </a:r>
          </a:p>
          <a:p>
            <a:pPr marL="0" indent="354013" algn="just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Боячись утисків царського уряду 200 тис. уніатів прийняли римо-католицьку віру.</a:t>
            </a:r>
          </a:p>
        </p:txBody>
      </p:sp>
    </p:spTree>
  </p:cSld>
  <p:clrMapOvr>
    <a:masterClrMapping/>
  </p:clrMapOvr>
  <p:transition spd="slow" advTm="1915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819</TotalTime>
  <Words>520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Constantia</vt:lpstr>
      <vt:lpstr>Arial</vt:lpstr>
      <vt:lpstr>Calibri</vt:lpstr>
      <vt:lpstr>Wingdings 2</vt:lpstr>
      <vt:lpstr>Times New Roman</vt:lpstr>
      <vt:lpstr>Wingdings</vt:lpstr>
      <vt:lpstr>Поток</vt:lpstr>
      <vt:lpstr>Поток</vt:lpstr>
      <vt:lpstr>Поток</vt:lpstr>
      <vt:lpstr>Поток</vt:lpstr>
      <vt:lpstr>Слайд 1</vt:lpstr>
      <vt:lpstr>Слайд 2</vt:lpstr>
      <vt:lpstr>План</vt:lpstr>
      <vt:lpstr>Слайд 4</vt:lpstr>
      <vt:lpstr>Слайд 5</vt:lpstr>
      <vt:lpstr>Слайд 6</vt:lpstr>
      <vt:lpstr>Українська православна церква</vt:lpstr>
      <vt:lpstr>Українські релігійні книги</vt:lpstr>
      <vt:lpstr>Римо-католицька та греко-католицька церкви</vt:lpstr>
      <vt:lpstr>Уніатство в західноукраїнських землях</vt:lpstr>
      <vt:lpstr>Слайд 11</vt:lpstr>
      <vt:lpstr>Найвідоміші українські меценати</vt:lpstr>
      <vt:lpstr>Богдан Ханенко (1849-1917)</vt:lpstr>
      <vt:lpstr>Діяльність Б. Ханенка</vt:lpstr>
      <vt:lpstr>Висновки:</vt:lpstr>
      <vt:lpstr>Джерела інформації:</vt:lpstr>
      <vt:lpstr>Над роботою працював Аксьонов Тарас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Церковно-релігійне життя в другій половині ХІХ ст.</dc:title>
  <dc:creator>Aksen</dc:creator>
  <cp:lastModifiedBy>User</cp:lastModifiedBy>
  <cp:revision>58</cp:revision>
  <dcterms:created xsi:type="dcterms:W3CDTF">2013-03-28T17:48:43Z</dcterms:created>
  <dcterms:modified xsi:type="dcterms:W3CDTF">2015-03-19T12:22:43Z</dcterms:modified>
</cp:coreProperties>
</file>